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7" r:id="rId2"/>
    <p:sldId id="257" r:id="rId3"/>
    <p:sldId id="258" r:id="rId4"/>
    <p:sldId id="265" r:id="rId5"/>
    <p:sldId id="272" r:id="rId6"/>
    <p:sldId id="286" r:id="rId7"/>
    <p:sldId id="260" r:id="rId8"/>
    <p:sldId id="266" r:id="rId9"/>
    <p:sldId id="277" r:id="rId10"/>
    <p:sldId id="279" r:id="rId11"/>
    <p:sldId id="280" r:id="rId12"/>
    <p:sldId id="281" r:id="rId13"/>
    <p:sldId id="259" r:id="rId14"/>
    <p:sldId id="261" r:id="rId15"/>
    <p:sldId id="283" r:id="rId16"/>
    <p:sldId id="288" r:id="rId17"/>
    <p:sldId id="289" r:id="rId18"/>
    <p:sldId id="290" r:id="rId19"/>
    <p:sldId id="292" r:id="rId20"/>
    <p:sldId id="262" r:id="rId21"/>
    <p:sldId id="278"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CC66"/>
    <a:srgbClr val="FFCC99"/>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68" d="100"/>
          <a:sy n="68" d="100"/>
        </p:scale>
        <p:origin x="42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3</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r>
              <a:rPr kumimoji="1" lang="ja-JP" altLang="en-US" dirty="0"/>
              <a:t>誰が何をやったか</a:t>
            </a:r>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4041651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807480" y="2680023"/>
            <a:ext cx="7416800" cy="17872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p>
        </p:txBody>
      </p:sp>
    </p:spTree>
    <p:extLst>
      <p:ext uri="{BB962C8B-B14F-4D97-AF65-F5344CB8AC3E}">
        <p14:creationId xmlns:p14="http://schemas.microsoft.com/office/powerpoint/2010/main" val="1739690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BFA6B-D6FE-2FEC-7B45-D1E9B9E6907F}"/>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4E789731-C138-75E6-3E24-50F66FD819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960C8B99-D22B-9663-BAA0-21ED4120990E}"/>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2EF3489B-DA4A-3A39-D863-56F405575B3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CEE951C-2F56-12FC-43F3-06A05C025C8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0C4D6B25-1D16-809F-3887-9C4985452BC3}"/>
              </a:ext>
            </a:extLst>
          </p:cNvPr>
          <p:cNvSpPr txBox="1">
            <a:spLocks/>
          </p:cNvSpPr>
          <p:nvPr/>
        </p:nvSpPr>
        <p:spPr>
          <a:xfrm>
            <a:off x="4201692" y="3044426"/>
            <a:ext cx="4231108" cy="169690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p>
        </p:txBody>
      </p:sp>
    </p:spTree>
    <p:extLst>
      <p:ext uri="{BB962C8B-B14F-4D97-AF65-F5344CB8AC3E}">
        <p14:creationId xmlns:p14="http://schemas.microsoft.com/office/powerpoint/2010/main" val="3434803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0C7F-2E3C-2BE3-32FC-2FAA1FB4BEF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135128B-6D22-280D-A925-517BFFDCD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2E901B35-912A-CB3E-7F6C-4B8625119BD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9AAA4DE3-8BDA-23B8-280F-83EE3417F32F}"/>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A30F5E-734E-462D-DEBB-31DFD4BFCA13}"/>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26EBB921-C476-E9B7-6D6B-890F23E35014}"/>
              </a:ext>
            </a:extLst>
          </p:cNvPr>
          <p:cNvSpPr txBox="1">
            <a:spLocks/>
          </p:cNvSpPr>
          <p:nvPr/>
        </p:nvSpPr>
        <p:spPr>
          <a:xfrm>
            <a:off x="4201692" y="3044426"/>
            <a:ext cx="4671375" cy="165175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3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p>
        </p:txBody>
      </p:sp>
    </p:spTree>
    <p:extLst>
      <p:ext uri="{BB962C8B-B14F-4D97-AF65-F5344CB8AC3E}">
        <p14:creationId xmlns:p14="http://schemas.microsoft.com/office/powerpoint/2010/main" val="2118113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905776" y="2496738"/>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905776" y="3418924"/>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905776" y="4318647"/>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65651" y="2477125"/>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348778" y="3360455"/>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Ⅴ</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7177" y="3991580"/>
            <a:ext cx="1972553" cy="1516437"/>
          </a:xfrm>
          <a:prstGeom prst="rect">
            <a:avLst/>
          </a:prstGeom>
        </p:spPr>
      </p:pic>
    </p:spTree>
    <p:extLst>
      <p:ext uri="{BB962C8B-B14F-4D97-AF65-F5344CB8AC3E}">
        <p14:creationId xmlns:p14="http://schemas.microsoft.com/office/powerpoint/2010/main" val="1737384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＊意思疎通と日程調整の経験を積む</a:t>
            </a:r>
          </a:p>
        </p:txBody>
      </p:sp>
    </p:spTree>
    <p:extLst>
      <p:ext uri="{BB962C8B-B14F-4D97-AF65-F5344CB8AC3E}">
        <p14:creationId xmlns:p14="http://schemas.microsoft.com/office/powerpoint/2010/main" val="619527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732155" y="2688851"/>
            <a:ext cx="7567448" cy="2862322"/>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機械音痴で事務作業が苦手、休みの少なさ</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en-US" altLang="ja-JP"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B2BB7F9E-83F7-591D-D2DB-FF5608B332DF}"/>
              </a:ext>
            </a:extLst>
          </p:cNvPr>
          <p:cNvSpPr/>
          <p:nvPr/>
        </p:nvSpPr>
        <p:spPr>
          <a:xfrm>
            <a:off x="4055555" y="2153898"/>
            <a:ext cx="4920647" cy="474129"/>
          </a:xfrm>
          <a:prstGeom prst="roundRect">
            <a:avLst/>
          </a:prstGeom>
          <a:solidFill>
            <a:schemeClr val="accent2">
              <a:lumMod val="40000"/>
              <a:lumOff val="60000"/>
            </a:schemeClr>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000" b="1" u="sng" dirty="0">
                <a:solidFill>
                  <a:schemeClr val="bg2">
                    <a:lumMod val="25000"/>
                  </a:schemeClr>
                </a:solidFill>
                <a:latin typeface="BIZ UDPゴシック" panose="020B0400000000000000" pitchFamily="50" charset="-128"/>
                <a:ea typeface="BIZ UDPゴシック" panose="020B0400000000000000" pitchFamily="50" charset="-128"/>
              </a:rPr>
              <a:t>＊個人経営者向けの業務効率化アプリ＊</a:t>
            </a:r>
            <a:endParaRPr lang="en-US" altLang="ja-JP" sz="2000" b="1" u="sng"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CA423-3FA8-3E37-1A28-40749D5189C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885D5B9-2ABA-355B-CC55-B78B34E8C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A9518143-48E1-C02B-0B4D-77816F816DBF}"/>
              </a:ext>
            </a:extLst>
          </p:cNvPr>
          <p:cNvSpPr/>
          <p:nvPr/>
        </p:nvSpPr>
        <p:spPr>
          <a:xfrm>
            <a:off x="915704"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2C2FEEE2-07D0-3C31-8951-7705C4C9792B}"/>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F2DC26C-D48E-E981-7225-F363DA749E4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56D992D-6B49-08C3-1667-F35977112411}"/>
              </a:ext>
            </a:extLst>
          </p:cNvPr>
          <p:cNvSpPr txBox="1">
            <a:spLocks/>
          </p:cNvSpPr>
          <p:nvPr/>
        </p:nvSpPr>
        <p:spPr>
          <a:xfrm>
            <a:off x="5171142" y="981929"/>
            <a:ext cx="2990725"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
        <p:nvSpPr>
          <p:cNvPr id="4" name="コンテンツ プレースホルダー 2">
            <a:extLst>
              <a:ext uri="{FF2B5EF4-FFF2-40B4-BE49-F238E27FC236}">
                <a16:creationId xmlns:a16="http://schemas.microsoft.com/office/drawing/2014/main" id="{6A05D73D-0ED6-E36A-39E6-4D4E31C394EF}"/>
              </a:ext>
            </a:extLst>
          </p:cNvPr>
          <p:cNvSpPr txBox="1">
            <a:spLocks/>
          </p:cNvSpPr>
          <p:nvPr/>
        </p:nvSpPr>
        <p:spPr>
          <a:xfrm>
            <a:off x="2286047" y="2394509"/>
            <a:ext cx="753225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アプリの説明</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r>
              <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3</a:t>
            </a:r>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枚ほど</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ログイン　→　マニュアル　（</a:t>
            </a:r>
            <a:r>
              <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1</a:t>
            </a:r>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枚目スライド）</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　店長の画面　</a:t>
            </a:r>
            <a:r>
              <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or </a:t>
            </a:r>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店員の画面（</a:t>
            </a:r>
            <a:r>
              <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2</a:t>
            </a:r>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枚目スライド）</a:t>
            </a:r>
          </a:p>
        </p:txBody>
      </p:sp>
    </p:spTree>
    <p:extLst>
      <p:ext uri="{BB962C8B-B14F-4D97-AF65-F5344CB8AC3E}">
        <p14:creationId xmlns:p14="http://schemas.microsoft.com/office/powerpoint/2010/main" val="707956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6B5CF7-662C-9B44-8B36-C13B632D8F2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53DEF4D-B0C0-8F8F-D8BF-1BC5835FB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E9C8235-47AD-6AD3-8471-5508E0984EE7}"/>
              </a:ext>
            </a:extLst>
          </p:cNvPr>
          <p:cNvSpPr/>
          <p:nvPr/>
        </p:nvSpPr>
        <p:spPr>
          <a:xfrm>
            <a:off x="915704"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7A038FA2-5DAA-BB74-2F3F-1050942D7CF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EA0EFFC-C01D-E526-6A2F-139076A02A85}"/>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C51EAE87-362B-0B0F-1D08-CD8F54E2B38A}"/>
              </a:ext>
            </a:extLst>
          </p:cNvPr>
          <p:cNvSpPr txBox="1">
            <a:spLocks/>
          </p:cNvSpPr>
          <p:nvPr/>
        </p:nvSpPr>
        <p:spPr>
          <a:xfrm>
            <a:off x="5171142" y="981929"/>
            <a:ext cx="2990725"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
        <p:nvSpPr>
          <p:cNvPr id="4" name="コンテンツ プレースホルダー 2">
            <a:extLst>
              <a:ext uri="{FF2B5EF4-FFF2-40B4-BE49-F238E27FC236}">
                <a16:creationId xmlns:a16="http://schemas.microsoft.com/office/drawing/2014/main" id="{017E90F0-E6F6-48AB-0F50-FAF105B77458}"/>
              </a:ext>
            </a:extLst>
          </p:cNvPr>
          <p:cNvSpPr txBox="1">
            <a:spLocks/>
          </p:cNvSpPr>
          <p:nvPr/>
        </p:nvSpPr>
        <p:spPr>
          <a:xfrm>
            <a:off x="2286047" y="2394509"/>
            <a:ext cx="753225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アプリの説明</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r>
              <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3</a:t>
            </a:r>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枚ほど</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ログイン　→　カレンダー　→　店長の画面　</a:t>
            </a:r>
            <a:r>
              <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or </a:t>
            </a:r>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店員の画面</a:t>
            </a:r>
          </a:p>
        </p:txBody>
      </p:sp>
    </p:spTree>
    <p:extLst>
      <p:ext uri="{BB962C8B-B14F-4D97-AF65-F5344CB8AC3E}">
        <p14:creationId xmlns:p14="http://schemas.microsoft.com/office/powerpoint/2010/main" val="4132426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928533" y="981929"/>
            <a:ext cx="48316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022684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黒の目線を入れる</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4" name="図 3" descr="メガネを掛けた男性&#10;&#10;AI 生成コンテンツは誤りを含む可能性があります。">
            <a:extLst>
              <a:ext uri="{FF2B5EF4-FFF2-40B4-BE49-F238E27FC236}">
                <a16:creationId xmlns:a16="http://schemas.microsoft.com/office/drawing/2014/main" id="{9BFE359D-6D3B-4B6B-4B98-B7FFD3D77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2533" y="1985866"/>
            <a:ext cx="3081781" cy="3852226"/>
          </a:xfrm>
          <a:prstGeom prst="rect">
            <a:avLst/>
          </a:prstGeom>
        </p:spPr>
      </p:pic>
    </p:spTree>
    <p:extLst>
      <p:ext uri="{BB962C8B-B14F-4D97-AF65-F5344CB8AC3E}">
        <p14:creationId xmlns:p14="http://schemas.microsoft.com/office/powerpoint/2010/main" val="15408575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709</TotalTime>
  <Words>1330</Words>
  <Application>Microsoft Office PowerPoint</Application>
  <PresentationFormat>ワイド画面</PresentationFormat>
  <Paragraphs>298</Paragraphs>
  <Slides>21</Slides>
  <Notes>15</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川崎春菜</cp:lastModifiedBy>
  <cp:revision>44</cp:revision>
  <dcterms:created xsi:type="dcterms:W3CDTF">2025-06-24T11:25:17Z</dcterms:created>
  <dcterms:modified xsi:type="dcterms:W3CDTF">2025-06-26T05:13:25Z</dcterms:modified>
</cp:coreProperties>
</file>